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1" r:id="rId7"/>
    <p:sldId id="25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4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C3DD74-80D9-41EA-A719-ACD93DDC5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7ABA571-C6E0-4E4C-BDFA-5DF438165D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B72F27-B077-4F8A-B091-6D4EEA627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183-86D6-4399-B76B-5F50226EDF1F}" type="datetimeFigureOut">
              <a:rPr lang="de-DE" smtClean="0"/>
              <a:t>09.11.18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81350F-5146-40B7-97FC-42DD81D4D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27469C-C37E-4101-BFB0-F5A6DAB25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67E4-6A56-42BA-8E7D-4FEE87344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938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C56048-F25B-4223-B77D-38D461961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5F6BB7C-6F4D-4DF2-9CDC-99639D1BA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73A134-87F6-4DE3-B0DF-2D5E6C809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183-86D6-4399-B76B-5F50226EDF1F}" type="datetimeFigureOut">
              <a:rPr lang="de-DE" smtClean="0"/>
              <a:t>09.11.18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BA7EA-BF42-4C8F-A315-8BB03270D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BDFF70-02CF-432B-9C9A-F33E71A7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67E4-6A56-42BA-8E7D-4FEE87344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8466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861916A-BDFD-41FB-B299-13E7FAA5B9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A7E102-8044-4931-9663-A0F28B825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B49B0E-7650-4BE8-BE9F-C2E972060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183-86D6-4399-B76B-5F50226EDF1F}" type="datetimeFigureOut">
              <a:rPr lang="de-DE" smtClean="0"/>
              <a:t>09.11.18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8E8DAC-60EE-4A77-9909-67BF1AB8D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F6D542-194A-4A6F-8835-8231CD473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67E4-6A56-42BA-8E7D-4FEE87344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09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39C256-7B71-4113-8433-834CF8612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581DB9-B3A9-47FD-90AE-F01C62042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4BC400-0C3F-4682-9C97-9CFC3EA7B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183-86D6-4399-B76B-5F50226EDF1F}" type="datetimeFigureOut">
              <a:rPr lang="de-DE" smtClean="0"/>
              <a:t>09.11.18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02CCAF-0C20-4794-B6DE-98BF506FD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71F4A4-4596-4028-BB8A-9D8485890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67E4-6A56-42BA-8E7D-4FEE87344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082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8DA87-E29B-4DF2-8C35-661A7769F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C767FA-1B2F-4FF3-910D-E22913839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71B9C2-7F09-4449-BB9D-25922FD5C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183-86D6-4399-B76B-5F50226EDF1F}" type="datetimeFigureOut">
              <a:rPr lang="de-DE" smtClean="0"/>
              <a:t>09.11.18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14FBD9-E302-4CB0-82CE-8A4BE85A1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48AE79-E1A8-45F3-AC05-4CF08EF06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67E4-6A56-42BA-8E7D-4FEE87344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773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A77249-317C-4AF0-83D3-70C992AB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52E62A-2E80-4618-8DA8-D22B6DCA73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E00C337-E09D-45F6-B1C6-376D8EFEF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ADA7ED-63EA-4B2F-9B04-511775343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183-86D6-4399-B76B-5F50226EDF1F}" type="datetimeFigureOut">
              <a:rPr lang="de-DE" smtClean="0"/>
              <a:t>09.11.18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3B7385-922C-494C-AEBF-A0C91F3B7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B3649E0-CB4F-454F-8492-12AF21A8A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67E4-6A56-42BA-8E7D-4FEE87344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024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7D81A5-6BC6-4294-90EE-D11FF2D18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7C05EB7-20D2-4B1E-A0AE-D70E2ABB5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E577484-A3B5-499C-BA73-8E12BFBA7C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655E66F-3D39-4789-8FD2-10C2430F4C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A06E0A0-6C0F-4AC6-B240-D629AC84B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D4CEA7D-42A3-4B61-961F-1AE0E7EE7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183-86D6-4399-B76B-5F50226EDF1F}" type="datetimeFigureOut">
              <a:rPr lang="de-DE" smtClean="0"/>
              <a:t>09.11.18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13445D5-1FA5-4299-859E-D9ADD91C6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69019DC-E81B-4A08-B12E-2B000F144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67E4-6A56-42BA-8E7D-4FEE87344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96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0AE798-9B08-4302-8203-8AC614933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221B2BA-FEEA-4707-880C-9D08E42A3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183-86D6-4399-B76B-5F50226EDF1F}" type="datetimeFigureOut">
              <a:rPr lang="de-DE" smtClean="0"/>
              <a:t>09.11.18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0E18D02-6711-425B-BADC-CD33C765A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72DFEE0-FA41-4AD2-82D7-FD1723A4A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67E4-6A56-42BA-8E7D-4FEE87344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3641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C6CA5AF-DE55-4406-B52C-83B141367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183-86D6-4399-B76B-5F50226EDF1F}" type="datetimeFigureOut">
              <a:rPr lang="de-DE" smtClean="0"/>
              <a:t>09.11.18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55A4510-FD01-4984-BC5E-BEAEE4324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D491BB0-B24B-41ED-A31E-FAA18C66F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67E4-6A56-42BA-8E7D-4FEE87344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37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D2B626-2088-475D-8207-3EBE05C62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175531-0497-44C5-A245-80CB0F919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889FA58-F304-4BF7-B050-893F45A09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A28481-6A65-48FF-8333-1A48D938D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183-86D6-4399-B76B-5F50226EDF1F}" type="datetimeFigureOut">
              <a:rPr lang="de-DE" smtClean="0"/>
              <a:t>09.11.18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61622C0-BB78-4F9E-9BB7-3D3AE9F4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26282BE-9FF9-4058-8901-F625B661A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67E4-6A56-42BA-8E7D-4FEE87344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471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B9528B-FD8D-42EB-B82B-999806BA8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54EC185-0351-4F69-B787-2DCBA6B710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BEC9A8D-523B-45DA-92F5-B91933876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9C7B1F-D9D9-46C8-BDC4-BA1D45C4B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5183-86D6-4399-B76B-5F50226EDF1F}" type="datetimeFigureOut">
              <a:rPr lang="de-DE" smtClean="0"/>
              <a:t>09.11.18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C8B723-C5AD-4EF9-878D-982A30B45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9B021A-63DC-45D4-8252-8FF1C2EC7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67E4-6A56-42BA-8E7D-4FEE87344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754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BA28DB-BCA5-4FDA-978B-B873DDF44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9B2119-9068-465C-8392-B67573C54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51D834-A1F4-4F19-8505-979D613D0B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25183-86D6-4399-B76B-5F50226EDF1F}" type="datetimeFigureOut">
              <a:rPr lang="de-DE" smtClean="0"/>
              <a:t>09.11.18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3B2295-72F7-4329-87CD-CA39CE42C7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1C4EBA-A550-4288-9E9F-1B7AAEEEBE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67E4-6A56-42BA-8E7D-4FEE87344D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46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yaccount.uni-freiburg.de/uadmin/logi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E7B5E1-95DD-454C-A749-0A03937259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Mailverteiler Psychologie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2CD8A22-A89F-4C15-80F3-7D526F5265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Kurzanleitung: Wie trage ich mich in den Mailverteiler ein?</a:t>
            </a:r>
          </a:p>
        </p:txBody>
      </p:sp>
    </p:spTree>
    <p:extLst>
      <p:ext uri="{BB962C8B-B14F-4D97-AF65-F5344CB8AC3E}">
        <p14:creationId xmlns:p14="http://schemas.microsoft.com/office/powerpoint/2010/main" val="209653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B750CD9-F965-4996-A632-43C96597E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904" y="1536290"/>
            <a:ext cx="3667037" cy="3785419"/>
          </a:xfrm>
        </p:spPr>
        <p:txBody>
          <a:bodyPr>
            <a:normAutofit/>
          </a:bodyPr>
          <a:lstStyle/>
          <a:p>
            <a:r>
              <a:rPr lang="de-DE" sz="2400" dirty="0"/>
              <a:t>In </a:t>
            </a:r>
            <a:r>
              <a:rPr lang="de-DE" sz="2400" dirty="0" err="1"/>
              <a:t>MyAccount</a:t>
            </a:r>
            <a:r>
              <a:rPr lang="de-DE" sz="2400" dirty="0"/>
              <a:t> einloggen mit eurem Kürzel + Passwort, das bekommt ihr bei der Immatrikulation per Mail, könnt ihr aber in </a:t>
            </a:r>
            <a:r>
              <a:rPr lang="de-DE" sz="2400" dirty="0" err="1"/>
              <a:t>MyAccount</a:t>
            </a:r>
            <a:r>
              <a:rPr lang="de-DE" sz="2400" dirty="0"/>
              <a:t> ändern</a:t>
            </a:r>
          </a:p>
          <a:p>
            <a:r>
              <a:rPr lang="de-DE" sz="2400" dirty="0">
                <a:hlinkClick r:id="rId2"/>
              </a:rPr>
              <a:t>https://myaccount.uni-freiburg.de/uadmin/login</a:t>
            </a:r>
            <a:endParaRPr lang="de-DE" sz="2400" dirty="0"/>
          </a:p>
          <a:p>
            <a:endParaRPr lang="de-DE" sz="180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7C7D0BE-C14E-4065-AB32-46BAF63FD9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6941" y="739843"/>
            <a:ext cx="7735107" cy="518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252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4CF59663-7573-430B-BA6A-25C8E2D5B0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49" y="225287"/>
            <a:ext cx="11944657" cy="6396441"/>
          </a:xfrm>
          <a:prstGeom prst="rect">
            <a:avLst/>
          </a:prstGeom>
        </p:spPr>
      </p:pic>
      <p:sp>
        <p:nvSpPr>
          <p:cNvPr id="26" name="Ellipse 25">
            <a:extLst>
              <a:ext uri="{FF2B5EF4-FFF2-40B4-BE49-F238E27FC236}">
                <a16:creationId xmlns:a16="http://schemas.microsoft.com/office/drawing/2014/main" id="{C1BC52F2-7C1B-4D1A-A466-4AF987AD7443}"/>
              </a:ext>
            </a:extLst>
          </p:cNvPr>
          <p:cNvSpPr/>
          <p:nvPr/>
        </p:nvSpPr>
        <p:spPr>
          <a:xfrm>
            <a:off x="4068417" y="808383"/>
            <a:ext cx="2425148" cy="131196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F21FB3D4-468B-40D7-9152-A5FAF1549AC6}"/>
              </a:ext>
            </a:extLst>
          </p:cNvPr>
          <p:cNvCxnSpPr/>
          <p:nvPr/>
        </p:nvCxnSpPr>
        <p:spPr>
          <a:xfrm flipH="1" flipV="1">
            <a:off x="6122504" y="2107096"/>
            <a:ext cx="914400" cy="119269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8F08CED3-498E-4393-AF98-4177174CCA7C}"/>
              </a:ext>
            </a:extLst>
          </p:cNvPr>
          <p:cNvSpPr txBox="1"/>
          <p:nvPr/>
        </p:nvSpPr>
        <p:spPr>
          <a:xfrm>
            <a:off x="6493565" y="2318683"/>
            <a:ext cx="2597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Klicke auf Mailkonten</a:t>
            </a:r>
          </a:p>
        </p:txBody>
      </p:sp>
    </p:spTree>
    <p:extLst>
      <p:ext uri="{BB962C8B-B14F-4D97-AF65-F5344CB8AC3E}">
        <p14:creationId xmlns:p14="http://schemas.microsoft.com/office/powerpoint/2010/main" val="265423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B3D1ED-F998-4013-8AA4-3D8FD6F1F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A09A86-B5D2-4FCC-8069-5897D92A7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183" y="2611676"/>
            <a:ext cx="2950657" cy="1960323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Trage deine meistgenutzte Mailadresse in </a:t>
            </a:r>
            <a:r>
              <a:rPr lang="de-DE" dirty="0" err="1"/>
              <a:t>myaccount</a:t>
            </a:r>
            <a:r>
              <a:rPr lang="de-DE" dirty="0"/>
              <a:t> ein</a:t>
            </a:r>
          </a:p>
          <a:p>
            <a:r>
              <a:rPr lang="de-DE" dirty="0"/>
              <a:t>Klick auf „Senden“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4ECFC2A-48FB-4810-AB7F-C93696EA8F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841" y="695425"/>
            <a:ext cx="8757159" cy="5680320"/>
          </a:xfrm>
          <a:prstGeom prst="rect">
            <a:avLst/>
          </a:prstGeom>
        </p:spPr>
      </p:pic>
      <p:sp>
        <p:nvSpPr>
          <p:cNvPr id="10" name="Ellipse 9">
            <a:extLst>
              <a:ext uri="{FF2B5EF4-FFF2-40B4-BE49-F238E27FC236}">
                <a16:creationId xmlns:a16="http://schemas.microsoft.com/office/drawing/2014/main" id="{E557C10F-058D-4157-B960-4625B546EE89}"/>
              </a:ext>
            </a:extLst>
          </p:cNvPr>
          <p:cNvSpPr/>
          <p:nvPr/>
        </p:nvSpPr>
        <p:spPr>
          <a:xfrm>
            <a:off x="3670852" y="4187687"/>
            <a:ext cx="3882888" cy="106017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BE174E7-5495-4DA4-968E-B687B87A7FE6}"/>
              </a:ext>
            </a:extLst>
          </p:cNvPr>
          <p:cNvSpPr/>
          <p:nvPr/>
        </p:nvSpPr>
        <p:spPr>
          <a:xfrm>
            <a:off x="5742768" y="2611677"/>
            <a:ext cx="43421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Max.Mustermannatstudents.uni-freiburg.de</a:t>
            </a:r>
          </a:p>
        </p:txBody>
      </p:sp>
    </p:spTree>
    <p:extLst>
      <p:ext uri="{BB962C8B-B14F-4D97-AF65-F5344CB8AC3E}">
        <p14:creationId xmlns:p14="http://schemas.microsoft.com/office/powerpoint/2010/main" val="2134651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92A3C8-8B7E-4A45-AFD3-6AB21F608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22CAC2-6909-49B1-92CC-380ECF834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346" y="1713446"/>
            <a:ext cx="3084443" cy="3146355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Richte mit einem Klick auf „bearbeiten“ eine Weiterleitung der Mails von deiner Unimailadresse auf deine private Mailadresse ein</a:t>
            </a:r>
          </a:p>
          <a:p>
            <a:r>
              <a:rPr lang="de-DE" dirty="0"/>
              <a:t>Klicke auf „Senden“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0916E4D-EA12-4773-958D-6B9E8FBC4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789" y="365124"/>
            <a:ext cx="8703212" cy="5843001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FBA1BD97-508E-487D-84EF-FDDBF0DD65D6}"/>
              </a:ext>
            </a:extLst>
          </p:cNvPr>
          <p:cNvSpPr txBox="1"/>
          <p:nvPr/>
        </p:nvSpPr>
        <p:spPr>
          <a:xfrm>
            <a:off x="5800086" y="2021184"/>
            <a:ext cx="3193367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1200" dirty="0"/>
              <a:t>Max.Mustermannatstudents.uni-freiburg.de</a:t>
            </a:r>
          </a:p>
          <a:p>
            <a:pPr>
              <a:lnSpc>
                <a:spcPct val="150000"/>
              </a:lnSpc>
            </a:pPr>
            <a:r>
              <a:rPr lang="de-DE" sz="1200" dirty="0"/>
              <a:t>Max@gmail.com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CE381CC-689C-43F7-8DDA-A37E4C4ED120}"/>
              </a:ext>
            </a:extLst>
          </p:cNvPr>
          <p:cNvSpPr/>
          <p:nvPr/>
        </p:nvSpPr>
        <p:spPr>
          <a:xfrm>
            <a:off x="7727337" y="2694077"/>
            <a:ext cx="34118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/>
              <a:t>Max.Mustermannatstudents.uni-freiburg.de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52329E3-D52F-4EF1-9004-EACD70C3563D}"/>
              </a:ext>
            </a:extLst>
          </p:cNvPr>
          <p:cNvSpPr/>
          <p:nvPr/>
        </p:nvSpPr>
        <p:spPr>
          <a:xfrm>
            <a:off x="7727337" y="4204879"/>
            <a:ext cx="12661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b="1" dirty="0">
                <a:solidFill>
                  <a:srgbClr val="FF0000"/>
                </a:solidFill>
              </a:rPr>
              <a:t>Max@gmail.com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DBB307F-FFEB-4C5D-9DFB-51B5718348E1}"/>
              </a:ext>
            </a:extLst>
          </p:cNvPr>
          <p:cNvSpPr/>
          <p:nvPr/>
        </p:nvSpPr>
        <p:spPr>
          <a:xfrm>
            <a:off x="7727337" y="3969321"/>
            <a:ext cx="1973254" cy="73819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123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4CF59663-7573-430B-BA6A-25C8E2D5B0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49" y="225287"/>
            <a:ext cx="11944657" cy="6396441"/>
          </a:xfrm>
          <a:prstGeom prst="rect">
            <a:avLst/>
          </a:prstGeom>
        </p:spPr>
      </p:pic>
      <p:sp>
        <p:nvSpPr>
          <p:cNvPr id="26" name="Ellipse 25">
            <a:extLst>
              <a:ext uri="{FF2B5EF4-FFF2-40B4-BE49-F238E27FC236}">
                <a16:creationId xmlns:a16="http://schemas.microsoft.com/office/drawing/2014/main" id="{C1BC52F2-7C1B-4D1A-A466-4AF987AD7443}"/>
              </a:ext>
            </a:extLst>
          </p:cNvPr>
          <p:cNvSpPr/>
          <p:nvPr/>
        </p:nvSpPr>
        <p:spPr>
          <a:xfrm>
            <a:off x="4068417" y="808383"/>
            <a:ext cx="2425148" cy="131196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F21FB3D4-468B-40D7-9152-A5FAF1549AC6}"/>
              </a:ext>
            </a:extLst>
          </p:cNvPr>
          <p:cNvCxnSpPr/>
          <p:nvPr/>
        </p:nvCxnSpPr>
        <p:spPr>
          <a:xfrm flipH="1" flipV="1">
            <a:off x="6122504" y="2107096"/>
            <a:ext cx="914400" cy="119269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8F08CED3-498E-4393-AF98-4177174CCA7C}"/>
              </a:ext>
            </a:extLst>
          </p:cNvPr>
          <p:cNvSpPr txBox="1"/>
          <p:nvPr/>
        </p:nvSpPr>
        <p:spPr>
          <a:xfrm>
            <a:off x="6493565" y="2318683"/>
            <a:ext cx="2597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Klicke auf Mail-Listen</a:t>
            </a:r>
          </a:p>
        </p:txBody>
      </p:sp>
    </p:spTree>
    <p:extLst>
      <p:ext uri="{BB962C8B-B14F-4D97-AF65-F5344CB8AC3E}">
        <p14:creationId xmlns:p14="http://schemas.microsoft.com/office/powerpoint/2010/main" val="2699159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40514F-CFD1-4A84-A8EA-986CBA55F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5" name="Inhaltsplatzhalter 14">
            <a:extLst>
              <a:ext uri="{FF2B5EF4-FFF2-40B4-BE49-F238E27FC236}">
                <a16:creationId xmlns:a16="http://schemas.microsoft.com/office/drawing/2014/main" id="{BC799DE9-DCD6-451B-8C2D-B1F148EFDC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456" y="365125"/>
            <a:ext cx="9241872" cy="4989744"/>
          </a:xfr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59B3DC39-53AC-4BCE-9E1B-C8D0C149D98B}"/>
              </a:ext>
            </a:extLst>
          </p:cNvPr>
          <p:cNvSpPr txBox="1"/>
          <p:nvPr/>
        </p:nvSpPr>
        <p:spPr>
          <a:xfrm>
            <a:off x="7991871" y="4395920"/>
            <a:ext cx="23511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Runterscrollen…. bis: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8AD8D08-96A5-4B5E-896F-23D905F9BA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271" y="4825218"/>
            <a:ext cx="8573739" cy="1663241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5376EB9B-2889-466A-8A56-CB654D62215A}"/>
              </a:ext>
            </a:extLst>
          </p:cNvPr>
          <p:cNvSpPr txBox="1"/>
          <p:nvPr/>
        </p:nvSpPr>
        <p:spPr>
          <a:xfrm>
            <a:off x="7057904" y="6457546"/>
            <a:ext cx="513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accent6"/>
                </a:solidFill>
              </a:rPr>
              <a:t>Häkchen setzen und auf „Weiter“ klicken!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2FA33CAE-DD59-4EBC-B736-3E751AB83643}"/>
              </a:ext>
            </a:extLst>
          </p:cNvPr>
          <p:cNvSpPr txBox="1"/>
          <p:nvPr/>
        </p:nvSpPr>
        <p:spPr>
          <a:xfrm>
            <a:off x="7033233" y="3691628"/>
            <a:ext cx="3193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Max.Mustermannatstudents.uni-freiburg.de</a:t>
            </a:r>
          </a:p>
          <a:p>
            <a:r>
              <a:rPr lang="de-DE" sz="1200" dirty="0"/>
              <a:t>Max@gmail.com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802BC0D-FDC0-4C42-905C-D8545A4DE9B7}"/>
              </a:ext>
            </a:extLst>
          </p:cNvPr>
          <p:cNvSpPr txBox="1"/>
          <p:nvPr/>
        </p:nvSpPr>
        <p:spPr>
          <a:xfrm>
            <a:off x="7046485" y="5363941"/>
            <a:ext cx="3193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Max.Mustermannatstudents.uni-freiburg.de</a:t>
            </a:r>
          </a:p>
          <a:p>
            <a:r>
              <a:rPr lang="de-DE" sz="1200" dirty="0"/>
              <a:t>Max@gmail.com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725E75F1-3FA6-4418-90FF-097F06ADE755}"/>
              </a:ext>
            </a:extLst>
          </p:cNvPr>
          <p:cNvSpPr txBox="1"/>
          <p:nvPr/>
        </p:nvSpPr>
        <p:spPr>
          <a:xfrm>
            <a:off x="7046485" y="5868805"/>
            <a:ext cx="3193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Max.Mustermannatstudents.uni-freiburg.de</a:t>
            </a:r>
          </a:p>
          <a:p>
            <a:r>
              <a:rPr lang="de-DE" sz="1200" dirty="0"/>
              <a:t>Max@gmail.com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4446DF2A-3863-4081-A7D4-DDD3AFF4E5A5}"/>
              </a:ext>
            </a:extLst>
          </p:cNvPr>
          <p:cNvSpPr txBox="1"/>
          <p:nvPr/>
        </p:nvSpPr>
        <p:spPr>
          <a:xfrm>
            <a:off x="9915207" y="5855203"/>
            <a:ext cx="3021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chemeClr val="accent6"/>
                </a:solidFill>
                <a:latin typeface="Wingdings" panose="05000000000000000000" pitchFamily="2" charset="2"/>
                <a:cs typeface="Arial" panose="020B0604020202020204" pitchFamily="34" charset="0"/>
              </a:rPr>
              <a:t>ü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A7D70003-2D7C-4251-839C-554B4F7B05E6}"/>
              </a:ext>
            </a:extLst>
          </p:cNvPr>
          <p:cNvSpPr txBox="1"/>
          <p:nvPr/>
        </p:nvSpPr>
        <p:spPr>
          <a:xfrm>
            <a:off x="9924449" y="5402166"/>
            <a:ext cx="3021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chemeClr val="accent6"/>
                </a:solidFill>
                <a:latin typeface="Wingdings" panose="05000000000000000000" pitchFamily="2" charset="2"/>
                <a:cs typeface="Arial" panose="020B0604020202020204" pitchFamily="34" charset="0"/>
              </a:rPr>
              <a:t>ü</a:t>
            </a:r>
          </a:p>
        </p:txBody>
      </p:sp>
    </p:spTree>
    <p:extLst>
      <p:ext uri="{BB962C8B-B14F-4D97-AF65-F5344CB8AC3E}">
        <p14:creationId xmlns:p14="http://schemas.microsoft.com/office/powerpoint/2010/main" val="1275718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Macintosh PowerPoint</Application>
  <PresentationFormat>Breitbild</PresentationFormat>
  <Paragraphs>25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</vt:lpstr>
      <vt:lpstr>Mailverteiler Psychologie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Mailverteiler Psychologie</dc:title>
  <dc:creator>Verena</dc:creator>
  <cp:lastModifiedBy>Microsoft Office-Benutzer</cp:lastModifiedBy>
  <cp:revision>9</cp:revision>
  <dcterms:created xsi:type="dcterms:W3CDTF">2017-10-03T13:20:39Z</dcterms:created>
  <dcterms:modified xsi:type="dcterms:W3CDTF">2018-11-09T12:12:34Z</dcterms:modified>
</cp:coreProperties>
</file>