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3DD74-80D9-41EA-A719-ACD93DDC5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ABA571-C6E0-4E4C-BDFA-5DF438165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B72F27-B077-4F8A-B091-6D4EEA62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81350F-5146-40B7-97FC-42DD81D4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7469C-C37E-4101-BFB0-F5A6DAB2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8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56048-F25B-4223-B77D-38D46196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F6BB7C-6F4D-4DF2-9CDC-99639D1BA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73A134-87F6-4DE3-B0DF-2D5E6C80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7BA7EA-BF42-4C8F-A315-8BB03270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BDFF70-02CF-432B-9C9A-F33E71A7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46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861916A-BDFD-41FB-B299-13E7FAA5B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7E102-8044-4931-9663-A0F28B825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B49B0E-7650-4BE8-BE9F-C2E97206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8E8DAC-60EE-4A77-9909-67BF1AB8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6D542-194A-4A6F-8835-8231CD47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09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C256-7B71-4113-8433-834CF861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581DB9-B3A9-47FD-90AE-F01C62042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4BC400-0C3F-4682-9C97-9CFC3EA7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02CCAF-0C20-4794-B6DE-98BF506F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71F4A4-4596-4028-BB8A-9D848589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82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8DA87-E29B-4DF2-8C35-661A7769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C767FA-1B2F-4FF3-910D-E2291383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71B9C2-7F09-4449-BB9D-25922FD5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14FBD9-E302-4CB0-82CE-8A4BE85A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48AE79-E1A8-45F3-AC05-4CF08EF0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3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77249-317C-4AF0-83D3-70C992AB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52E62A-2E80-4618-8DA8-D22B6DCA7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00C337-E09D-45F6-B1C6-376D8EFEF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ADA7ED-63EA-4B2F-9B04-51177534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3B7385-922C-494C-AEBF-A0C91F3B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3649E0-CB4F-454F-8492-12AF21A8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24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D81A5-6BC6-4294-90EE-D11FF2D1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C05EB7-20D2-4B1E-A0AE-D70E2ABB5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577484-A3B5-499C-BA73-8E12BFBA7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55E66F-3D39-4789-8FD2-10C2430F4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06E0A0-6C0F-4AC6-B240-D629AC84B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D4CEA7D-42A3-4B61-961F-1AE0E7EE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3445D5-1FA5-4299-859E-D9ADD91C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9019DC-E81B-4A08-B12E-2B000F14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9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AE798-9B08-4302-8203-8AC61493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21B2BA-FEEA-4707-880C-9D08E42A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E18D02-6711-425B-BADC-CD33C765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2DFEE0-FA41-4AD2-82D7-FD1723A4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64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6CA5AF-DE55-4406-B52C-83B14136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5A4510-FD01-4984-BC5E-BEAEE432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491BB0-B24B-41ED-A31E-FAA18C66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3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2B626-2088-475D-8207-3EBE05C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75531-0497-44C5-A245-80CB0F91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89FA58-F304-4BF7-B050-893F45A09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A28481-6A65-48FF-8333-1A48D938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1622C0-BB78-4F9E-9BB7-3D3AE9F4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6282BE-9FF9-4058-8901-F625B661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71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9528B-FD8D-42EB-B82B-999806BA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54EC185-0351-4F69-B787-2DCBA6B71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EC9A8D-523B-45DA-92F5-B91933876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9C7B1F-D9D9-46C8-BDC4-BA1D45C4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C8B723-C5AD-4EF9-878D-982A30B4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9B021A-63DC-45D4-8252-8FF1C2EC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54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BA28DB-BCA5-4FDA-978B-B873DDF4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B2119-9068-465C-8392-B67573C5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51D834-A1F4-4F19-8505-979D613D0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5183-86D6-4399-B76B-5F50226EDF1F}" type="datetimeFigureOut">
              <a:rPr lang="de-DE" smtClean="0"/>
              <a:t>15.10.22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3B2295-72F7-4329-87CD-CA39CE42C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1C4EBA-A550-4288-9E9F-1B7AAEEEB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67E4-6A56-42BA-8E7D-4FEE87344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yaccount.uni-freiburg.de/uadmin/log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7B5E1-95DD-454C-A749-0A0393725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29" y="291918"/>
            <a:ext cx="9144000" cy="976996"/>
          </a:xfrm>
        </p:spPr>
        <p:txBody>
          <a:bodyPr/>
          <a:lstStyle/>
          <a:p>
            <a:r>
              <a:rPr lang="de-DE" dirty="0"/>
              <a:t>Mailverteiler Psychologie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CD8A22-A89F-4C15-80F3-7D526F526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125" y="1715319"/>
            <a:ext cx="8504855" cy="4651718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</a:pPr>
            <a:br>
              <a:rPr lang="de-DE" dirty="0"/>
            </a:br>
            <a:r>
              <a:rPr lang="de-DE" sz="3400" dirty="0"/>
              <a:t>Damit du immer </a:t>
            </a:r>
            <a:r>
              <a:rPr lang="de-DE" sz="3400" b="1" dirty="0" err="1"/>
              <a:t>up</a:t>
            </a:r>
            <a:r>
              <a:rPr lang="de-DE" sz="3400" b="1" dirty="0"/>
              <a:t> </a:t>
            </a:r>
            <a:r>
              <a:rPr lang="de-DE" sz="3400" b="1" dirty="0" err="1"/>
              <a:t>to</a:t>
            </a:r>
            <a:r>
              <a:rPr lang="de-DE" sz="3400" b="1" dirty="0"/>
              <a:t> date </a:t>
            </a:r>
            <a:r>
              <a:rPr lang="de-DE" sz="3400" dirty="0"/>
              <a:t>bist was auf dem Psychocampus und außerhalb abgeht, hat die Fachschaft Psychologie einen Mailverteiler eingerichtet, über den du aktuelle Infos bekommst. </a:t>
            </a:r>
            <a:br>
              <a:rPr lang="de-DE" sz="3400" dirty="0"/>
            </a:br>
            <a:r>
              <a:rPr lang="de-DE" sz="3400" dirty="0"/>
              <a:t>Der Verteiler beinhaltet alles, was für euch an die Fachschaft geschickt wird: </a:t>
            </a:r>
            <a:br>
              <a:rPr lang="de-DE" sz="3400" dirty="0"/>
            </a:br>
            <a:br>
              <a:rPr lang="de-DE" sz="3400" dirty="0"/>
            </a:br>
            <a:r>
              <a:rPr lang="de-DE" sz="3400" dirty="0"/>
              <a:t>- </a:t>
            </a:r>
            <a:r>
              <a:rPr lang="de-DE" sz="3400" b="1" dirty="0"/>
              <a:t>Veranstaltungen am Institut oder der Uni</a:t>
            </a:r>
            <a:br>
              <a:rPr lang="de-DE" sz="3400" dirty="0"/>
            </a:br>
            <a:r>
              <a:rPr lang="de-DE" sz="3400" dirty="0"/>
              <a:t>- Ausschreibungen für </a:t>
            </a:r>
            <a:r>
              <a:rPr lang="de-DE" sz="3400" b="1" dirty="0"/>
              <a:t>Praktika</a:t>
            </a:r>
            <a:r>
              <a:rPr lang="de-DE" sz="3400" dirty="0"/>
              <a:t>, </a:t>
            </a:r>
            <a:r>
              <a:rPr lang="de-DE" sz="3400" b="1" dirty="0" err="1"/>
              <a:t>HiWi</a:t>
            </a:r>
            <a:r>
              <a:rPr lang="de-DE" sz="3400" b="1" dirty="0"/>
              <a:t> Stellen, Bachelor-</a:t>
            </a:r>
            <a:r>
              <a:rPr lang="de-DE" sz="3400" dirty="0"/>
              <a:t> und </a:t>
            </a:r>
            <a:r>
              <a:rPr lang="de-DE" sz="3400" b="1" dirty="0"/>
              <a:t>Masterarbeiten</a:t>
            </a:r>
            <a:br>
              <a:rPr lang="de-DE" sz="3400" dirty="0"/>
            </a:br>
            <a:r>
              <a:rPr lang="de-DE" sz="3400" dirty="0"/>
              <a:t>- Infoveranstaltungen </a:t>
            </a:r>
            <a:br>
              <a:rPr lang="de-DE" sz="3400" dirty="0"/>
            </a:br>
            <a:r>
              <a:rPr lang="de-DE" sz="3400" dirty="0"/>
              <a:t>- </a:t>
            </a:r>
            <a:r>
              <a:rPr lang="de-DE" sz="3400" b="1" dirty="0"/>
              <a:t>Wichtige Termine </a:t>
            </a:r>
            <a:r>
              <a:rPr lang="de-DE" sz="3400" dirty="0"/>
              <a:t>(Prüfungsanmeldung etc.)</a:t>
            </a:r>
            <a:br>
              <a:rPr lang="de-DE" sz="3400" dirty="0"/>
            </a:br>
            <a:r>
              <a:rPr lang="de-DE" sz="3400" dirty="0"/>
              <a:t>- Workshops</a:t>
            </a:r>
            <a:br>
              <a:rPr lang="de-DE" sz="3400" dirty="0"/>
            </a:br>
            <a:r>
              <a:rPr lang="de-DE" sz="3400" dirty="0"/>
              <a:t>- Aufrufe für (Online) </a:t>
            </a:r>
            <a:r>
              <a:rPr lang="de-DE" sz="3400" b="1" dirty="0"/>
              <a:t>Studien</a:t>
            </a:r>
            <a:br>
              <a:rPr lang="de-DE" sz="3400" dirty="0"/>
            </a:br>
            <a:r>
              <a:rPr lang="de-DE" sz="3400" dirty="0"/>
              <a:t>- geplante </a:t>
            </a:r>
            <a:r>
              <a:rPr lang="de-DE" sz="3400" b="1" dirty="0"/>
              <a:t>Psychoveranstaltungen</a:t>
            </a:r>
            <a:r>
              <a:rPr lang="de-DE" sz="3400" dirty="0"/>
              <a:t> (Psychoparty, Psychokino, Sommerfest etc.)</a:t>
            </a:r>
          </a:p>
          <a:p>
            <a:pPr algn="l">
              <a:lnSpc>
                <a:spcPct val="120000"/>
              </a:lnSpc>
            </a:pPr>
            <a:r>
              <a:rPr lang="de-DE" sz="3400" dirty="0"/>
              <a:t>…</a:t>
            </a:r>
          </a:p>
          <a:p>
            <a:pPr algn="l">
              <a:lnSpc>
                <a:spcPct val="120000"/>
              </a:lnSpc>
            </a:pPr>
            <a:r>
              <a:rPr lang="de-DE" sz="3400" dirty="0"/>
              <a:t>Um über das alles informiert zu werden, kannst du dich in </a:t>
            </a:r>
            <a:r>
              <a:rPr lang="de-DE" sz="3400" b="1" dirty="0"/>
              <a:t>4 </a:t>
            </a:r>
            <a:r>
              <a:rPr lang="de-DE" sz="3400" b="1" u="sng" dirty="0"/>
              <a:t>schnellen</a:t>
            </a:r>
            <a:r>
              <a:rPr lang="de-DE" sz="3400" b="1" dirty="0"/>
              <a:t> Schritten </a:t>
            </a:r>
            <a:r>
              <a:rPr lang="de-DE" sz="3400" dirty="0"/>
              <a:t>auf der feschen </a:t>
            </a:r>
            <a:r>
              <a:rPr lang="de-DE" sz="3400" b="1" dirty="0" err="1"/>
              <a:t>myaccount</a:t>
            </a:r>
            <a:r>
              <a:rPr lang="de-DE" sz="3400" dirty="0"/>
              <a:t> Seite für den Mailverteiler anmelden! </a:t>
            </a:r>
          </a:p>
          <a:p>
            <a:pPr algn="l">
              <a:lnSpc>
                <a:spcPct val="120000"/>
              </a:lnSpc>
            </a:pPr>
            <a:br>
              <a:rPr lang="de-DE" sz="3400" dirty="0"/>
            </a:br>
            <a:r>
              <a:rPr lang="de-DE" sz="3400" dirty="0" err="1"/>
              <a:t>Okaaay</a:t>
            </a:r>
            <a:r>
              <a:rPr lang="de-DE" sz="3400" dirty="0"/>
              <a:t> </a:t>
            </a:r>
            <a:r>
              <a:rPr lang="de-DE" sz="3400" dirty="0" err="1"/>
              <a:t>let´s</a:t>
            </a:r>
            <a:r>
              <a:rPr lang="de-DE" sz="3400" dirty="0"/>
              <a:t> </a:t>
            </a:r>
            <a:r>
              <a:rPr lang="de-DE" sz="3400" dirty="0" err="1"/>
              <a:t>go</a:t>
            </a:r>
            <a:r>
              <a:rPr lang="de-DE" sz="3400" dirty="0"/>
              <a:t>…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ECB228-2D59-39A4-BC33-5F3E9E4AF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20" y="5739303"/>
            <a:ext cx="4754179" cy="919383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E11D977-95E4-28D8-27FD-95783503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84" y="1268914"/>
            <a:ext cx="2672068" cy="47015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771E21C-589D-A10D-1DDE-B5A4CB44E696}"/>
              </a:ext>
            </a:extLst>
          </p:cNvPr>
          <p:cNvSpPr txBox="1"/>
          <p:nvPr/>
        </p:nvSpPr>
        <p:spPr>
          <a:xfrm>
            <a:off x="2257927" y="1317422"/>
            <a:ext cx="6097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Kurzanleitung: Wie trage ich mich in den Mailverteiler ein?</a:t>
            </a:r>
            <a:br>
              <a:rPr lang="de-DE" b="1" dirty="0"/>
            </a:br>
            <a:br>
              <a:rPr lang="de-DE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AB4769-1081-F1AB-B237-6DC9A22C1B4E}"/>
              </a:ext>
            </a:extLst>
          </p:cNvPr>
          <p:cNvSpPr txBox="1"/>
          <p:nvPr/>
        </p:nvSpPr>
        <p:spPr>
          <a:xfrm>
            <a:off x="9239584" y="6060496"/>
            <a:ext cx="274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Beispiel: </a:t>
            </a:r>
            <a:r>
              <a:rPr lang="de-DE" sz="1200" dirty="0" err="1"/>
              <a:t>Fachschaftsmail</a:t>
            </a:r>
            <a:r>
              <a:rPr lang="de-DE" sz="1200" dirty="0"/>
              <a:t> Nr. 1 im SoSe22</a:t>
            </a:r>
          </a:p>
        </p:txBody>
      </p:sp>
    </p:spTree>
    <p:extLst>
      <p:ext uri="{BB962C8B-B14F-4D97-AF65-F5344CB8AC3E}">
        <p14:creationId xmlns:p14="http://schemas.microsoft.com/office/powerpoint/2010/main" val="209653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B750CD9-F965-4996-A632-43C9659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74" y="1536288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1. In </a:t>
            </a:r>
            <a:r>
              <a:rPr lang="de-DE" sz="1800" b="1" dirty="0" err="1"/>
              <a:t>MyAccount</a:t>
            </a:r>
            <a:r>
              <a:rPr lang="de-DE" sz="1800" b="1" dirty="0"/>
              <a:t> einloggen mit eurer Benutzererkennung und Passwort </a:t>
            </a:r>
            <a:br>
              <a:rPr lang="de-DE" sz="1800" b="1" dirty="0"/>
            </a:br>
            <a:br>
              <a:rPr lang="de-DE" sz="1800" b="1" dirty="0"/>
            </a:br>
            <a:r>
              <a:rPr lang="de-DE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https://myaccount.uni-freiburg.de/uadmin/login</a:t>
            </a:r>
            <a:br>
              <a:rPr lang="de-DE" sz="1800" b="1" dirty="0"/>
            </a:br>
            <a:br>
              <a:rPr lang="de-DE" sz="1800" dirty="0"/>
            </a:br>
            <a:r>
              <a:rPr lang="de-DE" sz="1800" dirty="0"/>
              <a:t>(Benutzererkennung wie bei Ilias; ein Initialpasswort hat man bei der Immatrikulation per Mail erhalten, das bei der ersten </a:t>
            </a:r>
            <a:r>
              <a:rPr lang="de-DE" sz="1800" dirty="0" err="1"/>
              <a:t>UniAccount</a:t>
            </a:r>
            <a:r>
              <a:rPr lang="de-DE" sz="1800" dirty="0"/>
              <a:t>-Freischaltung geändert werden musste) </a:t>
            </a:r>
          </a:p>
          <a:p>
            <a:endParaRPr lang="de-DE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7D0BE-C14E-4065-AB32-46BAF63FD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507" y="837059"/>
            <a:ext cx="7735107" cy="518387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6056DF6-2B08-2245-462A-2A0F527900AC}"/>
              </a:ext>
            </a:extLst>
          </p:cNvPr>
          <p:cNvSpPr txBox="1"/>
          <p:nvPr/>
        </p:nvSpPr>
        <p:spPr>
          <a:xfrm>
            <a:off x="6096000" y="2680138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mm123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1A8E94-C79C-6532-2D0A-EB3003A6D8C6}"/>
              </a:ext>
            </a:extLst>
          </p:cNvPr>
          <p:cNvSpPr txBox="1"/>
          <p:nvPr/>
        </p:nvSpPr>
        <p:spPr>
          <a:xfrm>
            <a:off x="6096000" y="2818637"/>
            <a:ext cx="912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89425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CF59663-7573-430B-BA6A-25C8E2D5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9" y="225287"/>
            <a:ext cx="11944657" cy="6396441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C1BC52F2-7C1B-4D1A-A466-4AF987AD7443}"/>
              </a:ext>
            </a:extLst>
          </p:cNvPr>
          <p:cNvSpPr/>
          <p:nvPr/>
        </p:nvSpPr>
        <p:spPr>
          <a:xfrm>
            <a:off x="4099948" y="1545021"/>
            <a:ext cx="1207776" cy="3678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21FB3D4-468B-40D7-9152-A5FAF1549AC6}"/>
              </a:ext>
            </a:extLst>
          </p:cNvPr>
          <p:cNvCxnSpPr/>
          <p:nvPr/>
        </p:nvCxnSpPr>
        <p:spPr>
          <a:xfrm flipH="1" flipV="1">
            <a:off x="5181600" y="1937267"/>
            <a:ext cx="914400" cy="11926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8F08CED3-498E-4393-AF98-4177174CCA7C}"/>
              </a:ext>
            </a:extLst>
          </p:cNvPr>
          <p:cNvSpPr txBox="1"/>
          <p:nvPr/>
        </p:nvSpPr>
        <p:spPr>
          <a:xfrm>
            <a:off x="5410999" y="3170583"/>
            <a:ext cx="259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2. Klicke auf Mail-Listen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9D79760-EA63-32E3-D065-682604BF0A19}"/>
              </a:ext>
            </a:extLst>
          </p:cNvPr>
          <p:cNvSpPr/>
          <p:nvPr/>
        </p:nvSpPr>
        <p:spPr>
          <a:xfrm>
            <a:off x="2990626" y="2291379"/>
            <a:ext cx="1549101" cy="19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E115FD-EDA5-2CE7-3C90-B30105871443}"/>
              </a:ext>
            </a:extLst>
          </p:cNvPr>
          <p:cNvSpPr txBox="1"/>
          <p:nvPr/>
        </p:nvSpPr>
        <p:spPr>
          <a:xfrm>
            <a:off x="2971932" y="2261084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Max Mustermann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7F53F22-8A4C-92B1-4296-D3EA00B22CCF}"/>
              </a:ext>
            </a:extLst>
          </p:cNvPr>
          <p:cNvSpPr/>
          <p:nvPr/>
        </p:nvSpPr>
        <p:spPr>
          <a:xfrm>
            <a:off x="2990626" y="3170583"/>
            <a:ext cx="828339" cy="25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15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BC799DE9-DCD6-451B-8C2D-B1F148EFD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0" y="0"/>
            <a:ext cx="9241872" cy="4989744"/>
          </a:xfr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9B3DC39-53AC-4BCE-9E1B-C8D0C149D98B}"/>
              </a:ext>
            </a:extLst>
          </p:cNvPr>
          <p:cNvSpPr txBox="1"/>
          <p:nvPr/>
        </p:nvSpPr>
        <p:spPr>
          <a:xfrm>
            <a:off x="840422" y="3953549"/>
            <a:ext cx="574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3. Runterscrollen bis „Kategorie : Psychologie“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8AD8D08-96A5-4B5E-896F-23D905F9B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6" y="4350773"/>
            <a:ext cx="8573739" cy="166324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376EB9B-2889-466A-8A56-CB654D62215A}"/>
              </a:ext>
            </a:extLst>
          </p:cNvPr>
          <p:cNvSpPr txBox="1"/>
          <p:nvPr/>
        </p:nvSpPr>
        <p:spPr>
          <a:xfrm>
            <a:off x="9364009" y="4449747"/>
            <a:ext cx="2718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4. Häkchen setzen bei </a:t>
            </a:r>
            <a:r>
              <a:rPr lang="de-DE" b="1" dirty="0" err="1"/>
              <a:t>bachelor</a:t>
            </a:r>
            <a:r>
              <a:rPr lang="de-DE" b="1" dirty="0"/>
              <a:t> oder </a:t>
            </a:r>
            <a:r>
              <a:rPr lang="de-DE" b="1" dirty="0" err="1"/>
              <a:t>master</a:t>
            </a:r>
            <a:r>
              <a:rPr lang="de-DE" b="1" dirty="0"/>
              <a:t> mit der gewünschten Mail und auf „Weiter“ klicken!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A33CAE-DD59-4EBC-B736-3E751AB83643}"/>
              </a:ext>
            </a:extLst>
          </p:cNvPr>
          <p:cNvSpPr txBox="1"/>
          <p:nvPr/>
        </p:nvSpPr>
        <p:spPr>
          <a:xfrm>
            <a:off x="6095999" y="3314363"/>
            <a:ext cx="319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Max.Mustermannatstudents.uni-freiburg.de</a:t>
            </a:r>
          </a:p>
          <a:p>
            <a:r>
              <a:rPr lang="de-DE" sz="1200" dirty="0"/>
              <a:t>Max@gmail.com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802BC0D-FDC0-4C42-905C-D8545A4DE9B7}"/>
              </a:ext>
            </a:extLst>
          </p:cNvPr>
          <p:cNvSpPr txBox="1"/>
          <p:nvPr/>
        </p:nvSpPr>
        <p:spPr>
          <a:xfrm>
            <a:off x="5969748" y="4919073"/>
            <a:ext cx="319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Max.Mustermann@students.uni-freiburg.de</a:t>
            </a:r>
          </a:p>
          <a:p>
            <a:r>
              <a:rPr lang="de-DE" sz="1200" dirty="0"/>
              <a:t>Max@gmail.com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25E75F1-3FA6-4418-90FF-097F06ADE755}"/>
              </a:ext>
            </a:extLst>
          </p:cNvPr>
          <p:cNvSpPr txBox="1"/>
          <p:nvPr/>
        </p:nvSpPr>
        <p:spPr>
          <a:xfrm>
            <a:off x="6021282" y="5383705"/>
            <a:ext cx="319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Max.Mustermann@students.uni-freiburg.de</a:t>
            </a:r>
          </a:p>
          <a:p>
            <a:r>
              <a:rPr lang="de-DE" sz="1200" dirty="0"/>
              <a:t>Max@gmail.com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446DF2A-3863-4081-A7D4-DDD3AFF4E5A5}"/>
              </a:ext>
            </a:extLst>
          </p:cNvPr>
          <p:cNvSpPr txBox="1"/>
          <p:nvPr/>
        </p:nvSpPr>
        <p:spPr>
          <a:xfrm>
            <a:off x="8900632" y="5172673"/>
            <a:ext cx="30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6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ü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7D70003-2D7C-4251-839C-554B4F7B05E6}"/>
              </a:ext>
            </a:extLst>
          </p:cNvPr>
          <p:cNvSpPr txBox="1"/>
          <p:nvPr/>
        </p:nvSpPr>
        <p:spPr>
          <a:xfrm>
            <a:off x="8907367" y="4901969"/>
            <a:ext cx="30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6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ü</a:t>
            </a:r>
          </a:p>
        </p:txBody>
      </p:sp>
      <p:sp>
        <p:nvSpPr>
          <p:cNvPr id="12" name="Ellipse 25">
            <a:extLst>
              <a:ext uri="{FF2B5EF4-FFF2-40B4-BE49-F238E27FC236}">
                <a16:creationId xmlns:a16="http://schemas.microsoft.com/office/drawing/2014/main" id="{80C24917-1924-45EB-3A59-1BCBE3A31DC4}"/>
              </a:ext>
            </a:extLst>
          </p:cNvPr>
          <p:cNvSpPr/>
          <p:nvPr/>
        </p:nvSpPr>
        <p:spPr>
          <a:xfrm>
            <a:off x="8662771" y="4299511"/>
            <a:ext cx="612000" cy="30047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EE9081-51A9-32A6-A871-E5163E86D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8" y="6077370"/>
            <a:ext cx="7759179" cy="5847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1768C77-6660-1799-9966-DD9A3EF7BEE0}"/>
              </a:ext>
            </a:extLst>
          </p:cNvPr>
          <p:cNvSpPr txBox="1"/>
          <p:nvPr/>
        </p:nvSpPr>
        <p:spPr>
          <a:xfrm>
            <a:off x="8662771" y="6255859"/>
            <a:ext cx="97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Fertig </a:t>
            </a:r>
            <a:r>
              <a:rPr lang="de-DE" b="1" dirty="0">
                <a:sym typeface="Wingdings" pitchFamily="2" charset="2"/>
              </a:rPr>
              <a:t>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7571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CF59663-7573-430B-BA6A-25C8E2D5B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3"/>
          <a:stretch/>
        </p:blipFill>
        <p:spPr>
          <a:xfrm>
            <a:off x="228650" y="909830"/>
            <a:ext cx="11858248" cy="5611489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C1BC52F2-7C1B-4D1A-A466-4AF987AD7443}"/>
              </a:ext>
            </a:extLst>
          </p:cNvPr>
          <p:cNvSpPr/>
          <p:nvPr/>
        </p:nvSpPr>
        <p:spPr>
          <a:xfrm>
            <a:off x="4005354" y="1477454"/>
            <a:ext cx="2425148" cy="13119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21FB3D4-468B-40D7-9152-A5FAF1549AC6}"/>
              </a:ext>
            </a:extLst>
          </p:cNvPr>
          <p:cNvCxnSpPr/>
          <p:nvPr/>
        </p:nvCxnSpPr>
        <p:spPr>
          <a:xfrm flipH="1" flipV="1">
            <a:off x="5181600" y="2159484"/>
            <a:ext cx="914400" cy="11926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8F08CED3-498E-4393-AF98-4177174CCA7C}"/>
              </a:ext>
            </a:extLst>
          </p:cNvPr>
          <p:cNvSpPr txBox="1"/>
          <p:nvPr/>
        </p:nvSpPr>
        <p:spPr>
          <a:xfrm>
            <a:off x="6096000" y="3244334"/>
            <a:ext cx="259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1. Klicke auf Mailkonten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5DAC77-E04A-E717-DF9A-6F780578D04D}"/>
              </a:ext>
            </a:extLst>
          </p:cNvPr>
          <p:cNvSpPr txBox="1"/>
          <p:nvPr/>
        </p:nvSpPr>
        <p:spPr>
          <a:xfrm>
            <a:off x="228649" y="347070"/>
            <a:ext cx="1124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Zusatz: Falls du noch keine Mailadresse angegeben hast, befolge zuvor folgende Schritte…</a:t>
            </a:r>
          </a:p>
        </p:txBody>
      </p:sp>
    </p:spTree>
    <p:extLst>
      <p:ext uri="{BB962C8B-B14F-4D97-AF65-F5344CB8AC3E}">
        <p14:creationId xmlns:p14="http://schemas.microsoft.com/office/powerpoint/2010/main" val="265423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4ECFC2A-48FB-4810-AB7F-C93696EA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221795"/>
            <a:ext cx="9616966" cy="623803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557C10F-058D-4157-B960-4625B546EE89}"/>
              </a:ext>
            </a:extLst>
          </p:cNvPr>
          <p:cNvSpPr/>
          <p:nvPr/>
        </p:nvSpPr>
        <p:spPr>
          <a:xfrm>
            <a:off x="492169" y="4040583"/>
            <a:ext cx="4342136" cy="10601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E174E7-5495-4DA4-968E-B687B87A7FE6}"/>
              </a:ext>
            </a:extLst>
          </p:cNvPr>
          <p:cNvSpPr/>
          <p:nvPr/>
        </p:nvSpPr>
        <p:spPr>
          <a:xfrm>
            <a:off x="2858133" y="2257733"/>
            <a:ext cx="4342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Max.Mustermann@students.uni-freiburg.de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09A86-B5D2-4FCC-8069-5897D92A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08" y="3104420"/>
            <a:ext cx="5526384" cy="81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2. Trage deine bevorzugte Mailadresse in </a:t>
            </a:r>
            <a:r>
              <a:rPr lang="de-DE" sz="1800" b="1" dirty="0" err="1"/>
              <a:t>myaccount</a:t>
            </a:r>
            <a:r>
              <a:rPr lang="de-DE" sz="1800" b="1" dirty="0"/>
              <a:t> ein</a:t>
            </a:r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3F94636-50D1-B489-0DB1-E50B03CEB3AB}"/>
              </a:ext>
            </a:extLst>
          </p:cNvPr>
          <p:cNvCxnSpPr>
            <a:cxnSpLocks/>
          </p:cNvCxnSpPr>
          <p:nvPr/>
        </p:nvCxnSpPr>
        <p:spPr>
          <a:xfrm flipH="1">
            <a:off x="4561490" y="3507802"/>
            <a:ext cx="1250731" cy="5919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5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0916E4D-EA12-4773-958D-6B9E8FBC4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0" y="375634"/>
            <a:ext cx="9326725" cy="62616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BA1BD97-508E-487D-84EF-FDDBF0DD65D6}"/>
              </a:ext>
            </a:extLst>
          </p:cNvPr>
          <p:cNvSpPr txBox="1"/>
          <p:nvPr/>
        </p:nvSpPr>
        <p:spPr>
          <a:xfrm>
            <a:off x="2794127" y="2126730"/>
            <a:ext cx="31933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/>
              <a:t>Max.Mustermann@students.uni-freiburg.de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Max@gmail.com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E381CC-689C-43F7-8DDA-A37E4C4ED120}"/>
              </a:ext>
            </a:extLst>
          </p:cNvPr>
          <p:cNvSpPr/>
          <p:nvPr/>
        </p:nvSpPr>
        <p:spPr>
          <a:xfrm>
            <a:off x="4829884" y="2978442"/>
            <a:ext cx="2945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Max.Mustermann@students.uni-freiburg.de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2329E3-D52F-4EF1-9004-EACD70C3563D}"/>
              </a:ext>
            </a:extLst>
          </p:cNvPr>
          <p:cNvSpPr/>
          <p:nvPr/>
        </p:nvSpPr>
        <p:spPr>
          <a:xfrm>
            <a:off x="4829884" y="4499578"/>
            <a:ext cx="1266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Max@gmail.com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DBB307F-FFEB-4C5D-9DFB-51B5718348E1}"/>
              </a:ext>
            </a:extLst>
          </p:cNvPr>
          <p:cNvSpPr/>
          <p:nvPr/>
        </p:nvSpPr>
        <p:spPr>
          <a:xfrm>
            <a:off x="4646268" y="4370567"/>
            <a:ext cx="1973254" cy="5350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22CAC2-6909-49B1-92CC-380ECF83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257" y="2744463"/>
            <a:ext cx="2260586" cy="2190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3. Richte mit einem Klick auf „Bearbeiten“ eine Weiterleitung der Mails von deiner Unimailadresse auf deine private Mailadresse ein</a:t>
            </a: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id="{CAEEC85E-EC5F-B59B-8531-D037E316ED98}"/>
              </a:ext>
            </a:extLst>
          </p:cNvPr>
          <p:cNvSpPr/>
          <p:nvPr/>
        </p:nvSpPr>
        <p:spPr>
          <a:xfrm>
            <a:off x="8103476" y="2058921"/>
            <a:ext cx="1294398" cy="5350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123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Macintosh PowerPoint</Application>
  <PresentationFormat>Breitbild</PresentationFormat>
  <Paragraphs>32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Mailverteiler Psychologie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Mailverteiler Psychologie</dc:title>
  <dc:creator>Verena</dc:creator>
  <cp:lastModifiedBy>Dana Heumueller</cp:lastModifiedBy>
  <cp:revision>11</cp:revision>
  <dcterms:created xsi:type="dcterms:W3CDTF">2017-10-03T13:20:39Z</dcterms:created>
  <dcterms:modified xsi:type="dcterms:W3CDTF">2022-10-16T20:26:25Z</dcterms:modified>
</cp:coreProperties>
</file>